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88" autoAdjust="0"/>
  </p:normalViewPr>
  <p:slideViewPr>
    <p:cSldViewPr snapToGrid="0" snapToObjects="1">
      <p:cViewPr>
        <p:scale>
          <a:sx n="196" d="100"/>
          <a:sy n="196" d="100"/>
        </p:scale>
        <p:origin x="200" y="2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 userDrawn="1"/>
        </p:nvSpPr>
        <p:spPr>
          <a:xfrm>
            <a:off x="-1" y="0"/>
            <a:ext cx="9154973" cy="3517313"/>
          </a:xfrm>
          <a:prstGeom prst="rect">
            <a:avLst/>
          </a:prstGeom>
          <a:solidFill>
            <a:srgbClr val="AFBC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 descr="MWG_Logo_Primary_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175" y="3999951"/>
            <a:ext cx="1343649" cy="619812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>
            <a:off x="1" y="0"/>
            <a:ext cx="9154972" cy="165640"/>
          </a:xfrm>
          <a:prstGeom prst="rect">
            <a:avLst/>
          </a:prstGeom>
          <a:solidFill>
            <a:srgbClr val="5959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 userDrawn="1"/>
        </p:nvSpPr>
        <p:spPr>
          <a:xfrm>
            <a:off x="0" y="4776839"/>
            <a:ext cx="9143999" cy="3666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-2" y="1624130"/>
            <a:ext cx="9154973" cy="56252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 b="0" i="0" cap="all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80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780" y="68381"/>
            <a:ext cx="8688440" cy="56252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0" i="0">
                <a:latin typeface="Calibri Light"/>
                <a:cs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071109"/>
            <a:ext cx="5130795" cy="26241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>
                <a:latin typeface="Calibri Light"/>
                <a:cs typeface="Calibri Ligh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865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780" y="68381"/>
            <a:ext cx="8688440" cy="56252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0" i="0">
                <a:latin typeface="Calibri Light"/>
                <a:cs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071109"/>
            <a:ext cx="5130795" cy="2624182"/>
          </a:xfrm>
          <a:prstGeom prst="rect">
            <a:avLst/>
          </a:prstGeom>
        </p:spPr>
        <p:txBody>
          <a:bodyPr>
            <a:normAutofit/>
          </a:bodyPr>
          <a:lstStyle>
            <a:lvl1pPr marL="137160" indent="-137160">
              <a:spcBef>
                <a:spcPts val="600"/>
              </a:spcBef>
              <a:buFont typeface="Arial"/>
              <a:buChar char="•"/>
              <a:defRPr sz="2000" b="0" i="0">
                <a:latin typeface="Calibri Light"/>
                <a:cs typeface="Calibri Light"/>
              </a:defRPr>
            </a:lvl1pPr>
            <a:lvl2pPr marL="274320" indent="-137160">
              <a:spcBef>
                <a:spcPts val="600"/>
              </a:spcBef>
              <a:buFont typeface="Arial"/>
              <a:buChar char="•"/>
              <a:defRPr sz="1200" b="0" i="0">
                <a:latin typeface="Calibri Light"/>
                <a:cs typeface="Calibri Light"/>
              </a:defRPr>
            </a:lvl2pPr>
            <a:lvl3pPr marL="41148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3pPr>
            <a:lvl4pPr marL="54864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4pPr>
            <a:lvl5pPr marL="68580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225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780" y="68381"/>
            <a:ext cx="8688440" cy="56252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0" i="0">
                <a:latin typeface="Calibri Light"/>
                <a:cs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071109"/>
            <a:ext cx="4041054" cy="2624182"/>
          </a:xfrm>
          <a:prstGeom prst="rect">
            <a:avLst/>
          </a:prstGeom>
        </p:spPr>
        <p:txBody>
          <a:bodyPr>
            <a:normAutofit/>
          </a:bodyPr>
          <a:lstStyle>
            <a:lvl1pPr marL="137160" indent="-137160">
              <a:spcBef>
                <a:spcPts val="600"/>
              </a:spcBef>
              <a:buFont typeface="Arial"/>
              <a:buChar char="•"/>
              <a:defRPr sz="2000" b="0" i="0">
                <a:latin typeface="Calibri Light"/>
                <a:cs typeface="Calibri Light"/>
              </a:defRPr>
            </a:lvl1pPr>
            <a:lvl2pPr marL="274320" indent="-137160">
              <a:spcBef>
                <a:spcPts val="600"/>
              </a:spcBef>
              <a:buFont typeface="Arial"/>
              <a:buChar char="•"/>
              <a:defRPr sz="1200" b="0" i="0">
                <a:latin typeface="Calibri Light"/>
                <a:cs typeface="Calibri Light"/>
              </a:defRPr>
            </a:lvl2pPr>
            <a:lvl3pPr marL="41148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3pPr>
            <a:lvl4pPr marL="54864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4pPr>
            <a:lvl5pPr marL="68580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10"/>
          </p:nvPr>
        </p:nvSpPr>
        <p:spPr>
          <a:xfrm>
            <a:off x="4875166" y="1071109"/>
            <a:ext cx="4041054" cy="2624182"/>
          </a:xfrm>
          <a:prstGeom prst="rect">
            <a:avLst/>
          </a:prstGeom>
        </p:spPr>
        <p:txBody>
          <a:bodyPr>
            <a:normAutofit/>
          </a:bodyPr>
          <a:lstStyle>
            <a:lvl1pPr marL="137160" indent="-137160">
              <a:spcBef>
                <a:spcPts val="600"/>
              </a:spcBef>
              <a:buFont typeface="Arial"/>
              <a:buChar char="•"/>
              <a:defRPr sz="2000" b="0" i="0">
                <a:latin typeface="Calibri Light"/>
                <a:cs typeface="Calibri Light"/>
              </a:defRPr>
            </a:lvl1pPr>
            <a:lvl2pPr marL="274320" indent="-137160">
              <a:spcBef>
                <a:spcPts val="600"/>
              </a:spcBef>
              <a:buFont typeface="Arial"/>
              <a:buChar char="•"/>
              <a:defRPr sz="1200" b="0" i="0">
                <a:latin typeface="Calibri Light"/>
                <a:cs typeface="Calibri Light"/>
              </a:defRPr>
            </a:lvl2pPr>
            <a:lvl3pPr marL="41148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3pPr>
            <a:lvl4pPr marL="54864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4pPr>
            <a:lvl5pPr marL="68580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56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780" y="68381"/>
            <a:ext cx="8688440" cy="56252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0" i="0">
                <a:latin typeface="Calibri Light"/>
                <a:cs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56206"/>
            <a:ext cx="4041054" cy="2624182"/>
          </a:xfrm>
          <a:prstGeom prst="rect">
            <a:avLst/>
          </a:prstGeom>
        </p:spPr>
        <p:txBody>
          <a:bodyPr>
            <a:normAutofit/>
          </a:bodyPr>
          <a:lstStyle>
            <a:lvl1pPr marL="137160" indent="-137160">
              <a:spcBef>
                <a:spcPts val="600"/>
              </a:spcBef>
              <a:buFont typeface="Arial"/>
              <a:buChar char="•"/>
              <a:defRPr sz="2000" b="0" i="0">
                <a:latin typeface="Calibri Light"/>
                <a:cs typeface="Calibri Light"/>
              </a:defRPr>
            </a:lvl1pPr>
            <a:lvl2pPr marL="274320" indent="-137160">
              <a:spcBef>
                <a:spcPts val="600"/>
              </a:spcBef>
              <a:buFont typeface="Arial"/>
              <a:buChar char="•"/>
              <a:defRPr sz="1200" b="0" i="0">
                <a:latin typeface="Calibri Light"/>
                <a:cs typeface="Calibri Light"/>
              </a:defRPr>
            </a:lvl2pPr>
            <a:lvl3pPr marL="41148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3pPr>
            <a:lvl4pPr marL="54864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4pPr>
            <a:lvl5pPr marL="68580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10"/>
          </p:nvPr>
        </p:nvSpPr>
        <p:spPr>
          <a:xfrm>
            <a:off x="4875166" y="1456206"/>
            <a:ext cx="4041054" cy="2624182"/>
          </a:xfrm>
          <a:prstGeom prst="rect">
            <a:avLst/>
          </a:prstGeom>
        </p:spPr>
        <p:txBody>
          <a:bodyPr>
            <a:normAutofit/>
          </a:bodyPr>
          <a:lstStyle>
            <a:lvl1pPr marL="137160" indent="-137160">
              <a:spcBef>
                <a:spcPts val="600"/>
              </a:spcBef>
              <a:buFont typeface="Arial"/>
              <a:buChar char="•"/>
              <a:defRPr sz="2000" b="0" i="0">
                <a:latin typeface="Calibri Light"/>
                <a:cs typeface="Calibri Light"/>
              </a:defRPr>
            </a:lvl1pPr>
            <a:lvl2pPr marL="274320" indent="-137160">
              <a:spcBef>
                <a:spcPts val="600"/>
              </a:spcBef>
              <a:buFont typeface="Arial"/>
              <a:buChar char="•"/>
              <a:defRPr sz="1200" b="0" i="0">
                <a:latin typeface="Calibri Light"/>
                <a:cs typeface="Calibri Light"/>
              </a:defRPr>
            </a:lvl2pPr>
            <a:lvl3pPr marL="41148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3pPr>
            <a:lvl4pPr marL="54864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4pPr>
            <a:lvl5pPr marL="68580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11"/>
          </p:nvPr>
        </p:nvSpPr>
        <p:spPr>
          <a:xfrm>
            <a:off x="457205" y="1071109"/>
            <a:ext cx="4041054" cy="3850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>
                <a:latin typeface="Calibri Light"/>
                <a:cs typeface="Calibri Ligh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2"/>
          </p:nvPr>
        </p:nvSpPr>
        <p:spPr>
          <a:xfrm>
            <a:off x="4875166" y="1071109"/>
            <a:ext cx="4041054" cy="3850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>
                <a:latin typeface="Calibri Light"/>
                <a:cs typeface="Calibri Ligh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247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780" y="68381"/>
            <a:ext cx="8688440" cy="56252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0" i="0">
                <a:latin typeface="Calibri Light"/>
                <a:cs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18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743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780" y="68381"/>
            <a:ext cx="8688440" cy="56252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0" i="0">
                <a:latin typeface="Calibri Light"/>
                <a:cs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56206"/>
            <a:ext cx="4041054" cy="26241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Font typeface="Arial"/>
              <a:buNone/>
              <a:defRPr sz="1600" b="0" i="0">
                <a:latin typeface="Calibri Light"/>
                <a:cs typeface="Calibri Light"/>
              </a:defRPr>
            </a:lvl1pPr>
            <a:lvl2pPr marL="274320" indent="-137160">
              <a:spcBef>
                <a:spcPts val="600"/>
              </a:spcBef>
              <a:buFont typeface="Arial"/>
              <a:buChar char="•"/>
              <a:defRPr sz="1200" b="0" i="0">
                <a:latin typeface="Calibri Light"/>
                <a:cs typeface="Calibri Light"/>
              </a:defRPr>
            </a:lvl2pPr>
            <a:lvl3pPr marL="41148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3pPr>
            <a:lvl4pPr marL="54864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4pPr>
            <a:lvl5pPr marL="68580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1"/>
          </p:nvPr>
        </p:nvSpPr>
        <p:spPr>
          <a:xfrm>
            <a:off x="457205" y="1071109"/>
            <a:ext cx="4041054" cy="3850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>
                <a:latin typeface="Calibri Light"/>
                <a:cs typeface="Calibri Ligh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10"/>
          </p:nvPr>
        </p:nvSpPr>
        <p:spPr>
          <a:xfrm>
            <a:off x="4875166" y="1071108"/>
            <a:ext cx="4041054" cy="3009279"/>
          </a:xfrm>
          <a:prstGeom prst="rect">
            <a:avLst/>
          </a:prstGeom>
        </p:spPr>
        <p:txBody>
          <a:bodyPr>
            <a:normAutofit/>
          </a:bodyPr>
          <a:lstStyle>
            <a:lvl1pPr marL="137160" indent="-137160">
              <a:spcBef>
                <a:spcPts val="600"/>
              </a:spcBef>
              <a:buFont typeface="Arial"/>
              <a:buChar char="•"/>
              <a:defRPr sz="2000" b="0" i="0">
                <a:latin typeface="Calibri Light"/>
                <a:cs typeface="Calibri Light"/>
              </a:defRPr>
            </a:lvl1pPr>
            <a:lvl2pPr marL="274320" indent="-137160">
              <a:spcBef>
                <a:spcPts val="600"/>
              </a:spcBef>
              <a:buFont typeface="Arial"/>
              <a:buChar char="•"/>
              <a:defRPr sz="1200" b="0" i="0">
                <a:latin typeface="Calibri Light"/>
                <a:cs typeface="Calibri Light"/>
              </a:defRPr>
            </a:lvl2pPr>
            <a:lvl3pPr marL="41148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3pPr>
            <a:lvl4pPr marL="54864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4pPr>
            <a:lvl5pPr marL="685800" indent="-137160">
              <a:spcBef>
                <a:spcPts val="600"/>
              </a:spcBef>
              <a:buFont typeface="Arial"/>
              <a:buChar char="•"/>
              <a:defRPr sz="1000" b="0" i="0">
                <a:latin typeface="Calibri Light"/>
                <a:cs typeface="Calibri Light"/>
              </a:defRPr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3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9154973" cy="59009"/>
          </a:xfrm>
          <a:prstGeom prst="rect">
            <a:avLst/>
          </a:prstGeom>
          <a:solidFill>
            <a:srgbClr val="AFBC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ubtitle 2"/>
          <p:cNvSpPr txBox="1">
            <a:spLocks/>
          </p:cNvSpPr>
          <p:nvPr userDrawn="1"/>
        </p:nvSpPr>
        <p:spPr>
          <a:xfrm>
            <a:off x="-1" y="4848848"/>
            <a:ext cx="2423574" cy="305409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225425" algn="l"/>
              </a:tabLst>
            </a:pPr>
            <a:r>
              <a:rPr lang="en-US" sz="600" dirty="0" smtClean="0">
                <a:solidFill>
                  <a:srgbClr val="59595B"/>
                </a:solidFill>
                <a:latin typeface="Calibri Light"/>
                <a:cs typeface="Calibri Light"/>
              </a:rPr>
              <a:t>	Confidential and Proprietary |  MyWebGrocer 2015</a:t>
            </a:r>
            <a:endParaRPr lang="en-US" sz="600" dirty="0">
              <a:solidFill>
                <a:srgbClr val="59595B"/>
              </a:solidFill>
              <a:latin typeface="Calibri Light"/>
              <a:cs typeface="Calibri Light"/>
            </a:endParaRPr>
          </a:p>
        </p:txBody>
      </p:sp>
      <p:pic>
        <p:nvPicPr>
          <p:cNvPr id="18" name="Picture 17" descr="MWG_Logo_Primary_4C.eps"/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34"/>
          <a:stretch/>
        </p:blipFill>
        <p:spPr>
          <a:xfrm>
            <a:off x="8441275" y="4845911"/>
            <a:ext cx="576072" cy="20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6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60" r:id="rId4"/>
    <p:sldLayoutId id="2147483661" r:id="rId5"/>
    <p:sldLayoutId id="2147483662" r:id="rId6"/>
    <p:sldLayoutId id="2147483655" r:id="rId7"/>
    <p:sldLayoutId id="2147483663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776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WG - Color Scheme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AFBC21"/>
      </a:accent1>
      <a:accent2>
        <a:srgbClr val="F19E19"/>
      </a:accent2>
      <a:accent3>
        <a:srgbClr val="DB494C"/>
      </a:accent3>
      <a:accent4>
        <a:srgbClr val="009BC8"/>
      </a:accent4>
      <a:accent5>
        <a:srgbClr val="533F6C"/>
      </a:accent5>
      <a:accent6>
        <a:srgbClr val="CECECE"/>
      </a:accent6>
      <a:hlink>
        <a:srgbClr val="1155CC"/>
      </a:hlink>
      <a:folHlink>
        <a:srgbClr val="6611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 cmpd="sng">
          <a:solidFill>
            <a:srgbClr val="AFBC21"/>
          </a:solidFill>
          <a:headEnd type="none" w="sm" len="sm"/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171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</dc:creator>
  <cp:lastModifiedBy>kevin</cp:lastModifiedBy>
  <cp:revision>13</cp:revision>
  <dcterms:created xsi:type="dcterms:W3CDTF">2015-01-20T16:27:37Z</dcterms:created>
  <dcterms:modified xsi:type="dcterms:W3CDTF">2015-03-25T14:37:24Z</dcterms:modified>
</cp:coreProperties>
</file>